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6" r:id="rId3"/>
    <p:sldId id="261" r:id="rId4"/>
    <p:sldId id="260" r:id="rId5"/>
    <p:sldId id="263" r:id="rId6"/>
    <p:sldId id="266" r:id="rId7"/>
    <p:sldId id="259" r:id="rId8"/>
    <p:sldId id="258" r:id="rId9"/>
    <p:sldId id="265" r:id="rId10"/>
    <p:sldId id="267" r:id="rId11"/>
    <p:sldId id="268" r:id="rId12"/>
    <p:sldId id="262" r:id="rId13"/>
    <p:sldId id="264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9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2.jpeg>
</file>

<file path=ppt/media/image3.gif>
</file>

<file path=ppt/media/image4.png>
</file>

<file path=ppt/media/image5.png>
</file>

<file path=ppt/media/image6.jpeg>
</file>

<file path=ppt/media/image7.gif>
</file>

<file path=ppt/media/image8.png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34120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7672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76662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76718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9526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14296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72948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53154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2636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5360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4509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3BFC5-DE66-45C1-B483-7688576DF6D6}" type="datetimeFigureOut">
              <a:rPr lang="en-ID" smtClean="0"/>
              <a:t>21/02/2019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D7612-C981-4B1A-8A20-1CEE2495DC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2292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E9B80-B9AC-49E7-BD88-2B348701F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 Pendulum Terbalik (SPT)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796798-6579-4EA2-9499-2718F93A66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Jonathan Chandra</a:t>
            </a:r>
          </a:p>
          <a:p>
            <a:r>
              <a:rPr lang="id-ID" dirty="0">
                <a:solidFill>
                  <a:schemeClr val="bg1"/>
                </a:solidFill>
              </a:rPr>
              <a:t>Universitas Katolik Parahyangan </a:t>
            </a:r>
            <a:br>
              <a:rPr lang="id-ID" dirty="0">
                <a:solidFill>
                  <a:schemeClr val="bg1"/>
                </a:solidFill>
              </a:rPr>
            </a:br>
            <a:br>
              <a:rPr lang="id-ID" dirty="0">
                <a:solidFill>
                  <a:schemeClr val="bg1"/>
                </a:solidFill>
              </a:rPr>
            </a:br>
            <a:r>
              <a:rPr lang="id-ID" dirty="0">
                <a:solidFill>
                  <a:schemeClr val="bg1"/>
                </a:solidFill>
              </a:rPr>
              <a:t>Februari 22, 2019</a:t>
            </a:r>
            <a:endParaRPr lang="en-ID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2408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C1293-EEE9-4841-BEDE-64BFA54F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Batasan Masalah dan Asumsi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169DC-013B-4146-9EE3-793378FC6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yang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akan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dibangun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masih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berupa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rancangan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purwarupa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(</a:t>
            </a:r>
            <a:r>
              <a:rPr lang="en-ID" i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prototype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).</a:t>
            </a:r>
            <a:b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b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 yang ditinjau berupa Model Non-Linier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pendulum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terbalik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akan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menggunakan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satu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buah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batang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.</a:t>
            </a: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akan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dibangun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dengan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basis Arduino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atau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Raspberry Pi.</a:t>
            </a:r>
          </a:p>
        </p:txBody>
      </p:sp>
    </p:spTree>
    <p:extLst>
      <p:ext uri="{BB962C8B-B14F-4D97-AF65-F5344CB8AC3E}">
        <p14:creationId xmlns:p14="http://schemas.microsoft.com/office/powerpoint/2010/main" val="428316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3D29-B5E5-4E0A-80CC-28CD6A947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Tujuan 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D09AF-F815-4032-A3D3-11F074E3A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</a:t>
            </a:r>
            <a:r>
              <a:rPr lang="sv-SE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embuat model dan mengimplemen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tasikan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suatu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metode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kontro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l.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embuat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prototipe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dari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.</a:t>
            </a: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enampilkan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perfroma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dari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pendulum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t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erbalik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untuk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dapat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mempertahankan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p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osisi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dari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batang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yang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diinginkan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(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tegak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Lurus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terhadap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bidang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horizontal)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dengan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sudut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simpangan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l-G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θ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=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180°.</a:t>
            </a:r>
            <a:endParaRPr lang="en-ID" b="1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546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6CE5F-8D02-4BFA-8C38-8119C0842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Hi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485CC-4217-40CE-A287-5F476D70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6146" name="Picture 2" descr="Image result for inverted pendulum gif">
            <a:extLst>
              <a:ext uri="{FF2B5EF4-FFF2-40B4-BE49-F238E27FC236}">
                <a16:creationId xmlns:a16="http://schemas.microsoft.com/office/drawing/2014/main" id="{46429B8D-F8D6-4B89-825E-9A29344AB0C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26" y="2259537"/>
            <a:ext cx="6096148" cy="3483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8342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4CBC-EC10-4291-8899-289D150A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8DFAC-2A2B-4FAE-AD56-5E88170F5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7170" name="Picture 2" descr="Image result for inverted pendulum gif">
            <a:extLst>
              <a:ext uri="{FF2B5EF4-FFF2-40B4-BE49-F238E27FC236}">
                <a16:creationId xmlns:a16="http://schemas.microsoft.com/office/drawing/2014/main" id="{B657223B-B75B-42BA-86B1-B2EDB1AA2C2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906"/>
            <a:ext cx="12192000" cy="4833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5687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DBC37-C96C-40A9-B5DB-125D38789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Manfaat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ADF72-B457-4C24-8AB6-7DC95B5B9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  <a:noFill/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Laboratorium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Kontrol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yang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ingin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memperlihatkan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implementasi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teori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kontrol pada suatu sistem (pada kasus ini 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SPT</a:t>
            </a:r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).</a:t>
            </a: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endParaRPr lang="pt-BR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Pembaca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yang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ingin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mempelajari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pemanfaatan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teori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kontrol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pada S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PT</a:t>
            </a:r>
          </a:p>
          <a:p>
            <a:pPr marL="0" indent="0" algn="ctr">
              <a:buNone/>
            </a:pP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Penelitian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pribadi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,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untuk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menambah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pengetahuan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dan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pengalaman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menyelesaikan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masalah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nyata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di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lapangan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.</a:t>
            </a: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Pengembangan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ilmu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pengetahuan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,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terutama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pada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bidang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kontrol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,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d</a:t>
            </a:r>
            <a:r>
              <a:rPr lang="nb-NO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an sistem pengukuran dan akuisisi data.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0715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C26B-7E2E-41CF-8BA5-F59939D1D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Metodologi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0384B-4CCE-4944-857F-11FF61611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7297"/>
            <a:ext cx="10515600" cy="46672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Mempelajari Topik yang diambil</a:t>
            </a: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Mencari dan Membaca Literatur</a:t>
            </a: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Mencari Solusi dari Masalah</a:t>
            </a: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Menggunakan Solusi pada Sistem yang akan dibuat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630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CC891-BE54-4E2F-8315-E8F98E859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E7305A-918C-4443-B846-52FE1912AD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EE5AB583-2518-4235-B96E-078BBDEB6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7921"/>
            <a:ext cx="12192000" cy="691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E478BB-A6DD-45E4-8AAF-E792958EDA26}"/>
              </a:ext>
            </a:extLst>
          </p:cNvPr>
          <p:cNvSpPr/>
          <p:nvPr/>
        </p:nvSpPr>
        <p:spPr>
          <a:xfrm>
            <a:off x="0" y="6035040"/>
            <a:ext cx="3177540" cy="822960"/>
          </a:xfrm>
          <a:prstGeom prst="rect">
            <a:avLst/>
          </a:prstGeom>
          <a:solidFill>
            <a:schemeClr val="bg1">
              <a:lumMod val="6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800" dirty="0">
                <a:latin typeface="Bahnschrift SemiBold Condensed" panose="020B0502040204020203" pitchFamily="34" charset="0"/>
              </a:rPr>
              <a:t>   Rocket Thrust Control</a:t>
            </a:r>
            <a:endParaRPr lang="en-ID" sz="28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485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40CF4-D182-4D21-99C8-C3D629F0E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CD768-3B16-437D-982C-00C6B9CEB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3074" name="Picture 2" descr="Image result for hoverboard wallpaper">
            <a:extLst>
              <a:ext uri="{FF2B5EF4-FFF2-40B4-BE49-F238E27FC236}">
                <a16:creationId xmlns:a16="http://schemas.microsoft.com/office/drawing/2014/main" id="{04646056-6B24-4C4F-B82A-420E4C020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15BFA7-3781-46B0-B133-7F33F71AD219}"/>
              </a:ext>
            </a:extLst>
          </p:cNvPr>
          <p:cNvSpPr/>
          <p:nvPr/>
        </p:nvSpPr>
        <p:spPr>
          <a:xfrm>
            <a:off x="9337964" y="6035040"/>
            <a:ext cx="3177540" cy="822960"/>
          </a:xfrm>
          <a:prstGeom prst="rect">
            <a:avLst/>
          </a:prstGeom>
          <a:solidFill>
            <a:schemeClr val="bg1">
              <a:lumMod val="6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800" dirty="0">
                <a:latin typeface="Bahnschrift SemiBold Condensed" panose="020B0502040204020203" pitchFamily="34" charset="0"/>
              </a:rPr>
              <a:t> Hoverboard (Segway)</a:t>
            </a:r>
            <a:endParaRPr lang="en-ID" sz="28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293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541F2-5989-4D6A-B61B-51A2D5B55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Latar </a:t>
            </a:r>
            <a:r>
              <a:rPr lang="id-ID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Belakang</a:t>
            </a: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Masalah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5A702-7D26-4C00-90BC-F243B8023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1164"/>
            <a:ext cx="10515600" cy="4255799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id-ID" sz="4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Model</a:t>
            </a:r>
            <a:br>
              <a:rPr lang="id-ID" sz="4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endParaRPr lang="id-ID" sz="40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br>
              <a:rPr lang="id-ID" sz="4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id-ID" sz="4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Metode Kontrol</a:t>
            </a:r>
            <a:br>
              <a:rPr lang="id-ID" sz="4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br>
              <a:rPr lang="id-ID" sz="4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endParaRPr lang="id-ID" sz="40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id-ID" sz="4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Stabilitas</a:t>
            </a:r>
          </a:p>
          <a:p>
            <a:pPr marL="0" indent="0" algn="ctr">
              <a:buNone/>
            </a:pPr>
            <a:b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128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37C37-C6FC-44A5-99BF-B53197137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150"/>
            <a:ext cx="10515600" cy="1325563"/>
          </a:xfrm>
        </p:spPr>
        <p:txBody>
          <a:bodyPr/>
          <a:lstStyle/>
          <a:p>
            <a:pPr algn="ctr"/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Model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2F171-5875-4980-8D35-731D6F72D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5122" name="Picture 2" descr="Image result for inverted pendulum Model">
            <a:extLst>
              <a:ext uri="{FF2B5EF4-FFF2-40B4-BE49-F238E27FC236}">
                <a16:creationId xmlns:a16="http://schemas.microsoft.com/office/drawing/2014/main" id="{8654F2EB-F36C-4E26-9BD3-D9C2614F0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44" y="1244426"/>
            <a:ext cx="4868059" cy="493253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Motor DC model">
            <a:extLst>
              <a:ext uri="{FF2B5EF4-FFF2-40B4-BE49-F238E27FC236}">
                <a16:creationId xmlns:a16="http://schemas.microsoft.com/office/drawing/2014/main" id="{68825C4B-54C3-4F67-B162-D4F817959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179" y="2252446"/>
            <a:ext cx="5350178" cy="349769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1704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F7B62-74CE-44E5-966D-9F402E7C9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Metode Kontrol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4EB06-EFD9-4687-B3D0-D8A47FBD3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PID</a:t>
            </a: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Neural Network</a:t>
            </a:r>
            <a:b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b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Fuzzy Logic</a:t>
            </a:r>
          </a:p>
          <a:p>
            <a:pPr marL="0" indent="0" algn="ctr">
              <a:buNone/>
            </a:pPr>
            <a:b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b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</a:br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LQR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932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B72D3-5FB0-4D9C-B6F0-29943BFB2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2BA4CB0-DE0A-449F-8EB8-E4B8CC9EE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ID" dirty="0"/>
          </a:p>
        </p:txBody>
      </p:sp>
      <p:pic>
        <p:nvPicPr>
          <p:cNvPr id="4098" name="Picture 2" descr="Image result for inverted pendulum">
            <a:extLst>
              <a:ext uri="{FF2B5EF4-FFF2-40B4-BE49-F238E27FC236}">
                <a16:creationId xmlns:a16="http://schemas.microsoft.com/office/drawing/2014/main" id="{A26C5707-AB54-4DF1-B1A7-2C0FB4BEB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28226"/>
            <a:ext cx="3548932" cy="272267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cubli inverted pendulum">
            <a:extLst>
              <a:ext uri="{FF2B5EF4-FFF2-40B4-BE49-F238E27FC236}">
                <a16:creationId xmlns:a16="http://schemas.microsoft.com/office/drawing/2014/main" id="{60F3E761-86FF-4D19-B813-043DAFA6F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763" y="1759674"/>
            <a:ext cx="3983171" cy="265061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rotary inverted pendulum">
            <a:extLst>
              <a:ext uri="{FF2B5EF4-FFF2-40B4-BE49-F238E27FC236}">
                <a16:creationId xmlns:a16="http://schemas.microsoft.com/office/drawing/2014/main" id="{2268B957-37F4-4C01-A457-AC32F341B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3035" y="1732120"/>
            <a:ext cx="2628157" cy="27187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390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0E787-A94A-4CF1-B342-0055F3485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Masalah yang Pernah/Masih ada 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6" name="giphy">
            <a:hlinkClick r:id="" action="ppaction://media"/>
            <a:extLst>
              <a:ext uri="{FF2B5EF4-FFF2-40B4-BE49-F238E27FC236}">
                <a16:creationId xmlns:a16="http://schemas.microsoft.com/office/drawing/2014/main" id="{31F47B1F-28C1-4185-98BE-8139AE78CD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02463" y="1690688"/>
            <a:ext cx="4351337" cy="4351338"/>
          </a:xfrm>
        </p:spPr>
      </p:pic>
      <p:pic>
        <p:nvPicPr>
          <p:cNvPr id="2052" name="Picture 4" descr="Image result for rocket launch fail gif">
            <a:extLst>
              <a:ext uri="{FF2B5EF4-FFF2-40B4-BE49-F238E27FC236}">
                <a16:creationId xmlns:a16="http://schemas.microsoft.com/office/drawing/2014/main" id="{BFE4735C-347C-43F9-9EA3-3D09D9EBCBA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26338"/>
            <a:ext cx="5028623" cy="3680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685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4051D-588A-4D6E-A9D6-858E1BAE7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d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Identifikasi dan Rumusan Masalah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8B40D-9216-4EED-A9CF-92E8EED23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Apa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saja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komponen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dari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pendulum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terbalik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?</a:t>
            </a: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Apa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saja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komponen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dari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pendulum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terbalik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yang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perlu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dimodelkan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?</a:t>
            </a: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Bagaimana cara memodelkan sistem pendulum terbalik?</a:t>
            </a:r>
          </a:p>
          <a:p>
            <a:pPr marL="0" indent="0" algn="ctr">
              <a:buNone/>
            </a:pPr>
            <a:endParaRPr lang="id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sv-SE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Apa Metode kontrol yang tepat untuk mengendalikan motor agar dapat</a:t>
            </a:r>
          </a:p>
          <a:p>
            <a:pPr marL="0" indent="0" algn="ctr">
              <a:buNone/>
            </a:pP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digunakan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simpangan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maksimal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dari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sistem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pendulum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terbalik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yaitu</a:t>
            </a: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l-G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θ</a:t>
            </a:r>
            <a:endParaRPr lang="en-ID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0" indent="0" algn="ctr">
              <a:buNone/>
            </a:pPr>
            <a:r>
              <a:rPr lang="en-ID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= 180°?</a:t>
            </a:r>
          </a:p>
        </p:txBody>
      </p:sp>
    </p:spTree>
    <p:extLst>
      <p:ext uri="{BB962C8B-B14F-4D97-AF65-F5344CB8AC3E}">
        <p14:creationId xmlns:p14="http://schemas.microsoft.com/office/powerpoint/2010/main" val="368772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</TotalTime>
  <Words>233</Words>
  <Application>Microsoft Office PowerPoint</Application>
  <PresentationFormat>Widescreen</PresentationFormat>
  <Paragraphs>57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Bahnschrift SemiBold Condensed</vt:lpstr>
      <vt:lpstr>Calibri</vt:lpstr>
      <vt:lpstr>Calibri Light</vt:lpstr>
      <vt:lpstr>Office Theme</vt:lpstr>
      <vt:lpstr>Sistem Pendulum Terbalik (SPT)</vt:lpstr>
      <vt:lpstr>PowerPoint Presentation</vt:lpstr>
      <vt:lpstr>PowerPoint Presentation</vt:lpstr>
      <vt:lpstr>Latar Belakang Masalah</vt:lpstr>
      <vt:lpstr>Model</vt:lpstr>
      <vt:lpstr>Metode Kontrol</vt:lpstr>
      <vt:lpstr>PowerPoint Presentation</vt:lpstr>
      <vt:lpstr>Masalah yang Pernah/Masih ada </vt:lpstr>
      <vt:lpstr>Identifikasi dan Rumusan Masalah</vt:lpstr>
      <vt:lpstr>Batasan Masalah dan Asumsi</vt:lpstr>
      <vt:lpstr>Tujuan </vt:lpstr>
      <vt:lpstr>Hi</vt:lpstr>
      <vt:lpstr>PowerPoint Presentation</vt:lpstr>
      <vt:lpstr>Manfaat</vt:lpstr>
      <vt:lpstr>Metodologi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Pendulum Terbalik</dc:title>
  <dc:creator>JONATHAN CHANDRA</dc:creator>
  <cp:lastModifiedBy>JONATHAN CHANDRA</cp:lastModifiedBy>
  <cp:revision>13</cp:revision>
  <dcterms:created xsi:type="dcterms:W3CDTF">2019-02-21T14:54:01Z</dcterms:created>
  <dcterms:modified xsi:type="dcterms:W3CDTF">2019-02-21T17:21:56Z</dcterms:modified>
</cp:coreProperties>
</file>

<file path=docProps/thumbnail.jpeg>
</file>